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84" r:id="rId1"/>
  </p:sldMasterIdLst>
  <p:notesMasterIdLst>
    <p:notesMasterId r:id="rId22"/>
  </p:notesMasterIdLst>
  <p:sldIdLst>
    <p:sldId id="256" r:id="rId2"/>
    <p:sldId id="276" r:id="rId3"/>
    <p:sldId id="279" r:id="rId4"/>
    <p:sldId id="260" r:id="rId5"/>
    <p:sldId id="277" r:id="rId6"/>
    <p:sldId id="264" r:id="rId7"/>
    <p:sldId id="265" r:id="rId8"/>
    <p:sldId id="280" r:id="rId9"/>
    <p:sldId id="263" r:id="rId10"/>
    <p:sldId id="262" r:id="rId11"/>
    <p:sldId id="258" r:id="rId12"/>
    <p:sldId id="274" r:id="rId13"/>
    <p:sldId id="278" r:id="rId14"/>
    <p:sldId id="266" r:id="rId15"/>
    <p:sldId id="271" r:id="rId16"/>
    <p:sldId id="267" r:id="rId17"/>
    <p:sldId id="268" r:id="rId18"/>
    <p:sldId id="273" r:id="rId19"/>
    <p:sldId id="270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5114" autoAdjust="0"/>
  </p:normalViewPr>
  <p:slideViewPr>
    <p:cSldViewPr snapToGrid="0">
      <p:cViewPr varScale="1">
        <p:scale>
          <a:sx n="95" d="100"/>
          <a:sy n="95" d="100"/>
        </p:scale>
        <p:origin x="-11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D17C6-D7D3-6949-A58C-B846B0185624}" type="datetimeFigureOut">
              <a:rPr lang="en-US" smtClean="0"/>
              <a:pPr/>
              <a:t>7/20/10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CB8C7-A460-054A-8F35-364287A7E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 Fitness is Relative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CB8C7-A460-054A-8F35-364287A7E03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61E2-1219-9441-B608-3BCC9E03C74C}" type="datetimeFigureOut">
              <a:rPr lang="en-US" smtClean="0"/>
              <a:pPr/>
              <a:t>7/20/10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60E64-DEB3-C74B-B5B3-B4A721A4A0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advTm="15000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61E2-1219-9441-B608-3BCC9E03C74C}" type="datetimeFigureOut">
              <a:rPr lang="en-US" smtClean="0"/>
              <a:pPr/>
              <a:t>7/20/10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60E64-DEB3-C74B-B5B3-B4A721A4A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5000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61E2-1219-9441-B608-3BCC9E03C74C}" type="datetimeFigureOut">
              <a:rPr lang="en-US" smtClean="0"/>
              <a:pPr/>
              <a:t>7/20/10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60E64-DEB3-C74B-B5B3-B4A721A4A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61E2-1219-9441-B608-3BCC9E03C74C}" type="datetimeFigureOut">
              <a:rPr lang="en-US" smtClean="0"/>
              <a:pPr/>
              <a:t>7/20/10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60E64-DEB3-C74B-B5B3-B4A721A4A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5000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61E2-1219-9441-B608-3BCC9E03C74C}" type="datetimeFigureOut">
              <a:rPr lang="en-US" smtClean="0"/>
              <a:pPr/>
              <a:t>7/20/10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60E64-DEB3-C74B-B5B3-B4A721A4A0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advTm="15000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61E2-1219-9441-B608-3BCC9E03C74C}" type="datetimeFigureOut">
              <a:rPr lang="en-US" smtClean="0"/>
              <a:pPr/>
              <a:t>7/20/10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60E64-DEB3-C74B-B5B3-B4A721A4A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5000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61E2-1219-9441-B608-3BCC9E03C74C}" type="datetimeFigureOut">
              <a:rPr lang="en-US" smtClean="0"/>
              <a:pPr/>
              <a:t>7/20/10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60E64-DEB3-C74B-B5B3-B4A721A4A0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advTm="15000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61E2-1219-9441-B608-3BCC9E03C74C}" type="datetimeFigureOut">
              <a:rPr lang="en-US" smtClean="0"/>
              <a:pPr/>
              <a:t>7/20/10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60E64-DEB3-C74B-B5B3-B4A721A4A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5000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61E2-1219-9441-B608-3BCC9E03C74C}" type="datetimeFigureOut">
              <a:rPr lang="en-US" smtClean="0"/>
              <a:pPr/>
              <a:t>7/20/10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60E64-DEB3-C74B-B5B3-B4A721A4A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5000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61E2-1219-9441-B608-3BCC9E03C74C}" type="datetimeFigureOut">
              <a:rPr lang="en-US" smtClean="0"/>
              <a:pPr/>
              <a:t>7/20/10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60E64-DEB3-C74B-B5B3-B4A721A4A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5000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499161E2-1219-9441-B608-3BCC9E03C74C}" type="datetimeFigureOut">
              <a:rPr lang="en-US" smtClean="0"/>
              <a:pPr/>
              <a:t>7/20/10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1F060E64-DEB3-C74B-B5B3-B4A721A4A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500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fld id="{499161E2-1219-9441-B608-3BCC9E03C74C}" type="datetimeFigureOut">
              <a:rPr lang="en-US" smtClean="0"/>
              <a:pPr/>
              <a:t>7/20/10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F060E64-DEB3-C74B-B5B3-B4A721A4A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Tm="1500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rossfitkids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rossfitoldtown.com" TargetMode="External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rossfit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42337"/>
            <a:ext cx="7772400" cy="1975104"/>
          </a:xfrm>
        </p:spPr>
        <p:txBody>
          <a:bodyPr/>
          <a:lstStyle/>
          <a:p>
            <a:r>
              <a:rPr lang="en-US" sz="4400" i="1" dirty="0" smtClean="0"/>
              <a:t>Your Infinite Do-Loop Exercise Bores Me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000" dirty="0" smtClean="0"/>
              <a:t>(or how to become your own </a:t>
            </a:r>
            <a:r>
              <a:rPr lang="en-US" sz="3000" dirty="0" err="1" smtClean="0"/>
              <a:t>AvataR</a:t>
            </a:r>
            <a:r>
              <a:rPr lang="en-US" sz="3000" dirty="0" smtClean="0"/>
              <a:t>)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343400"/>
            <a:ext cx="7772400" cy="1508760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2600" dirty="0" smtClean="0"/>
              <a:t>Jim </a:t>
            </a:r>
            <a:r>
              <a:rPr lang="en-US" sz="2600" dirty="0" err="1" smtClean="0"/>
              <a:t>Stogdill</a:t>
            </a:r>
            <a:endParaRPr lang="en-US" sz="2600" dirty="0" smtClean="0"/>
          </a:p>
          <a:p>
            <a:pPr>
              <a:buFontTx/>
              <a:buChar char="-"/>
            </a:pPr>
            <a:r>
              <a:rPr lang="en-US" sz="2600" dirty="0" smtClean="0"/>
              <a:t>John Scott</a:t>
            </a:r>
          </a:p>
          <a:p>
            <a:pPr>
              <a:buFontTx/>
              <a:buChar char="-"/>
            </a:pPr>
            <a:endParaRPr lang="en-US" sz="2600" dirty="0" smtClean="0"/>
          </a:p>
          <a:p>
            <a:r>
              <a:rPr lang="en-US" sz="2600" dirty="0" smtClean="0"/>
              <a:t>2010 OSCON Ignite</a:t>
            </a:r>
            <a:endParaRPr lang="en-US" sz="2600" dirty="0"/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Adoption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7021" y="1358918"/>
            <a:ext cx="3990789" cy="53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" name="Picture 6" descr="redzo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382" y="1764758"/>
            <a:ext cx="964140" cy="2178241"/>
          </a:xfrm>
          <a:prstGeom prst="rect">
            <a:avLst/>
          </a:prstGeom>
          <a:effectLst>
            <a:softEdge rad="38100"/>
          </a:effectLst>
        </p:spPr>
      </p:pic>
    </p:spTree>
  </p:cSld>
  <p:clrMapOvr>
    <a:masterClrMapping/>
  </p:clrMapOvr>
  <p:transition advTm="15000"/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 </a:t>
            </a:r>
            <a:r>
              <a:rPr lang="en-US" dirty="0" err="1" smtClean="0"/>
              <a:t>Crossfit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87" y="1397842"/>
            <a:ext cx="8290031" cy="414501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advTm="15000"/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277" y="328899"/>
            <a:ext cx="7772400" cy="914400"/>
          </a:xfrm>
        </p:spPr>
        <p:txBody>
          <a:bodyPr/>
          <a:lstStyle/>
          <a:p>
            <a:r>
              <a:rPr lang="en-US" dirty="0" smtClean="0"/>
              <a:t>Pain vs. Time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16200000" flipH="1">
            <a:off x="-493892" y="4021666"/>
            <a:ext cx="3965222" cy="141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55886" y="5771444"/>
            <a:ext cx="6533444" cy="14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218486" y="3341779"/>
            <a:ext cx="25882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TIME (Calories)</a:t>
            </a:r>
            <a:endParaRPr lang="en-US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2946402" y="5980289"/>
            <a:ext cx="26765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PAIN (Intensity)</a:t>
            </a:r>
            <a:endParaRPr lang="en-US" sz="3000" dirty="0"/>
          </a:p>
        </p:txBody>
      </p:sp>
      <p:sp>
        <p:nvSpPr>
          <p:cNvPr id="19" name="Freeform 18"/>
          <p:cNvSpPr/>
          <p:nvPr/>
        </p:nvSpPr>
        <p:spPr>
          <a:xfrm>
            <a:off x="2102556" y="2243668"/>
            <a:ext cx="4981221" cy="2991556"/>
          </a:xfrm>
          <a:custGeom>
            <a:avLst/>
            <a:gdLst>
              <a:gd name="connsiteX0" fmla="*/ 0 w 4924777"/>
              <a:gd name="connsiteY0" fmla="*/ 0 h 2709333"/>
              <a:gd name="connsiteX1" fmla="*/ 1030111 w 4924777"/>
              <a:gd name="connsiteY1" fmla="*/ 1538111 h 2709333"/>
              <a:gd name="connsiteX2" fmla="*/ 1989666 w 4924777"/>
              <a:gd name="connsiteY2" fmla="*/ 2159000 h 2709333"/>
              <a:gd name="connsiteX3" fmla="*/ 3132666 w 4924777"/>
              <a:gd name="connsiteY3" fmla="*/ 2483555 h 2709333"/>
              <a:gd name="connsiteX4" fmla="*/ 4924777 w 4924777"/>
              <a:gd name="connsiteY4" fmla="*/ 2709333 h 270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4777" h="2709333">
                <a:moveTo>
                  <a:pt x="0" y="0"/>
                </a:moveTo>
                <a:cubicBezTo>
                  <a:pt x="349250" y="589139"/>
                  <a:pt x="698500" y="1178278"/>
                  <a:pt x="1030111" y="1538111"/>
                </a:cubicBezTo>
                <a:cubicBezTo>
                  <a:pt x="1361722" y="1897944"/>
                  <a:pt x="1639240" y="2001426"/>
                  <a:pt x="1989666" y="2159000"/>
                </a:cubicBezTo>
                <a:cubicBezTo>
                  <a:pt x="2340092" y="2316574"/>
                  <a:pt x="2643481" y="2391833"/>
                  <a:pt x="3132666" y="2483555"/>
                </a:cubicBezTo>
                <a:cubicBezTo>
                  <a:pt x="3621851" y="2575277"/>
                  <a:pt x="4924777" y="2709333"/>
                  <a:pt x="4924777" y="2709333"/>
                </a:cubicBezTo>
              </a:path>
            </a:pathLst>
          </a:custGeom>
          <a:ln w="63500">
            <a:solidFill>
              <a:srgbClr val="FF0000"/>
            </a:solidFill>
            <a:prstDash val="sysDot"/>
          </a:ln>
          <a:effectLst>
            <a:glow rad="63500">
              <a:srgbClr val="FF0000">
                <a:alpha val="4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249333" y="4755444"/>
            <a:ext cx="1538111" cy="705556"/>
          </a:xfrm>
          <a:prstGeom prst="ellipse">
            <a:avLst/>
          </a:prstGeom>
          <a:noFill/>
          <a:effectLst>
            <a:glow rad="63500">
              <a:schemeClr val="accent3">
                <a:alpha val="4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519334" y="4261555"/>
            <a:ext cx="14770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accent3"/>
                </a:solidFill>
              </a:rPr>
              <a:t>Crossfit</a:t>
            </a:r>
            <a:endParaRPr lang="en-US" sz="3200" dirty="0" smtClean="0">
              <a:solidFill>
                <a:schemeClr val="accent3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347" y="5136735"/>
            <a:ext cx="8130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3"/>
                </a:solidFill>
              </a:rPr>
              <a:t>Sex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17512" y="3722511"/>
            <a:ext cx="1252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3"/>
                </a:solidFill>
              </a:rPr>
              <a:t>Biking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81721" y="4331078"/>
            <a:ext cx="15221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3"/>
                </a:solidFill>
              </a:rPr>
              <a:t>Jogging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50081" y="4957664"/>
            <a:ext cx="17497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3"/>
                </a:solidFill>
              </a:rPr>
              <a:t>Sprinting</a:t>
            </a:r>
          </a:p>
        </p:txBody>
      </p:sp>
    </p:spTree>
  </p:cSld>
  <p:clrMapOvr>
    <a:masterClrMapping/>
  </p:clrMapOvr>
  <p:transition advTm="15000"/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80" y="167865"/>
            <a:ext cx="5502524" cy="5151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088" y="4345154"/>
            <a:ext cx="4960718" cy="2369170"/>
          </a:xfrm>
          <a:prstGeom prst="rect">
            <a:avLst/>
          </a:prstGeom>
        </p:spPr>
      </p:pic>
    </p:spTree>
  </p:cSld>
  <p:clrMapOvr>
    <a:masterClrMapping/>
  </p:clrMapOvr>
  <p:transition advTm="15000"/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65" y="318072"/>
            <a:ext cx="5243902" cy="6177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510" y="451489"/>
            <a:ext cx="3275490" cy="1473334"/>
          </a:xfrm>
        </p:spPr>
        <p:txBody>
          <a:bodyPr/>
          <a:lstStyle/>
          <a:p>
            <a:r>
              <a:rPr lang="en-US" dirty="0" smtClean="0"/>
              <a:t>2008: John’s Back</a:t>
            </a:r>
            <a:br>
              <a:rPr lang="en-US" dirty="0" smtClean="0"/>
            </a:br>
            <a:r>
              <a:rPr lang="en-US" dirty="0" smtClean="0"/>
              <a:t> 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Equal 5"/>
          <p:cNvSpPr/>
          <p:nvPr/>
        </p:nvSpPr>
        <p:spPr>
          <a:xfrm>
            <a:off x="4698999" y="3443110"/>
            <a:ext cx="914400" cy="914400"/>
          </a:xfrm>
          <a:prstGeom prst="mathEqual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892778" y="3175001"/>
            <a:ext cx="1495778" cy="13970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840288" y="3524888"/>
            <a:ext cx="2993268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Not Good</a:t>
            </a:r>
          </a:p>
        </p:txBody>
      </p:sp>
    </p:spTree>
  </p:cSld>
  <p:clrMapOvr>
    <a:masterClrMapping/>
  </p:clrMapOvr>
  <p:transition advTm="15000"/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241" y="126119"/>
            <a:ext cx="7772400" cy="914400"/>
          </a:xfrm>
        </p:spPr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265" y="954323"/>
            <a:ext cx="7772400" cy="4572000"/>
          </a:xfrm>
        </p:spPr>
        <p:txBody>
          <a:bodyPr/>
          <a:lstStyle/>
          <a:p>
            <a:r>
              <a:rPr lang="en-US" dirty="0" smtClean="0"/>
              <a:t>Wow I am out of shape</a:t>
            </a:r>
          </a:p>
          <a:p>
            <a:r>
              <a:rPr lang="en-US" dirty="0" smtClean="0"/>
              <a:t>It will hurt (but in a good way)</a:t>
            </a:r>
          </a:p>
          <a:p>
            <a:r>
              <a:rPr lang="en-US" dirty="0" smtClean="0"/>
              <a:t>Constantly challenged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Game Mechanics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74" y="3149274"/>
            <a:ext cx="4531536" cy="3517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369" y="1304898"/>
            <a:ext cx="4038725" cy="5384967"/>
          </a:xfrm>
          <a:prstGeom prst="rect">
            <a:avLst/>
          </a:prstGeom>
        </p:spPr>
      </p:pic>
    </p:spTree>
  </p:cSld>
  <p:clrMapOvr>
    <a:masterClrMapping/>
  </p:clrMapOvr>
  <p:transition advTm="15000"/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835" y="284097"/>
            <a:ext cx="7772400" cy="914400"/>
          </a:xfrm>
        </p:spPr>
        <p:txBody>
          <a:bodyPr/>
          <a:lstStyle/>
          <a:p>
            <a:r>
              <a:rPr lang="en-US" dirty="0" smtClean="0"/>
              <a:t>You can do it anywhere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475" y="1208216"/>
            <a:ext cx="6021959" cy="3090586"/>
          </a:xfrm>
        </p:spPr>
        <p:txBody>
          <a:bodyPr>
            <a:normAutofit/>
          </a:bodyPr>
          <a:lstStyle/>
          <a:p>
            <a:r>
              <a:rPr lang="en-US" dirty="0" smtClean="0"/>
              <a:t>Best exercise regime for Travelers</a:t>
            </a:r>
          </a:p>
          <a:p>
            <a:r>
              <a:rPr lang="en-US" dirty="0" smtClean="0"/>
              <a:t>Since open source you can:</a:t>
            </a:r>
          </a:p>
          <a:p>
            <a:pPr lvl="1"/>
            <a:r>
              <a:rPr lang="en-US" dirty="0" smtClean="0"/>
              <a:t>Find alternates</a:t>
            </a:r>
          </a:p>
          <a:p>
            <a:pPr lvl="1"/>
            <a:r>
              <a:rPr lang="en-US" dirty="0" smtClean="0"/>
              <a:t>Design your own (or use children)</a:t>
            </a:r>
          </a:p>
          <a:p>
            <a:pPr lvl="1"/>
            <a:endParaRPr lang="en-US" dirty="0" smtClean="0"/>
          </a:p>
        </p:txBody>
      </p:sp>
      <p:pic>
        <p:nvPicPr>
          <p:cNvPr id="5" name="Picture 4" descr="jspictj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438" y="1215822"/>
            <a:ext cx="2393391" cy="5430382"/>
          </a:xfrm>
          <a:prstGeom prst="rect">
            <a:avLst/>
          </a:prstGeom>
        </p:spPr>
      </p:pic>
      <p:pic>
        <p:nvPicPr>
          <p:cNvPr id="7" name="Picture 6" descr="Ferencik195lbWireSpoolBarbell-thumb-520x516-17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42" y="3357391"/>
            <a:ext cx="3188379" cy="3162821"/>
          </a:xfrm>
          <a:prstGeom prst="rect">
            <a:avLst/>
          </a:prstGeom>
        </p:spPr>
      </p:pic>
    </p:spTree>
  </p:cSld>
  <p:clrMapOvr>
    <a:masterClrMapping/>
  </p:clrMapOvr>
  <p:transition advTm="15000"/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628" y="145432"/>
            <a:ext cx="8290156" cy="914400"/>
          </a:xfrm>
        </p:spPr>
        <p:txBody>
          <a:bodyPr/>
          <a:lstStyle/>
          <a:p>
            <a:r>
              <a:rPr lang="en-US" dirty="0" smtClean="0"/>
              <a:t>It Becomes an Obsession </a:t>
            </a:r>
            <a:br>
              <a:rPr lang="en-US" dirty="0" smtClean="0"/>
            </a:br>
            <a:r>
              <a:rPr lang="en-US" dirty="0" smtClean="0"/>
              <a:t>(but a good cult)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552" y="1467292"/>
            <a:ext cx="7772400" cy="2811854"/>
          </a:xfrm>
        </p:spPr>
        <p:txBody>
          <a:bodyPr>
            <a:normAutofit/>
          </a:bodyPr>
          <a:lstStyle/>
          <a:p>
            <a:r>
              <a:rPr lang="en-US" dirty="0" smtClean="0"/>
              <a:t>Exercise posted in AM, so all day you get to obsess/worry over </a:t>
            </a:r>
          </a:p>
          <a:p>
            <a:r>
              <a:rPr lang="en-US" dirty="0" err="1" smtClean="0"/>
              <a:t>Crossfit</a:t>
            </a:r>
            <a:r>
              <a:rPr lang="en-US" dirty="0" smtClean="0"/>
              <a:t> Games &amp; Local events</a:t>
            </a:r>
          </a:p>
          <a:p>
            <a:r>
              <a:rPr lang="en-US" dirty="0" smtClean="0"/>
              <a:t>Fight Gone Bad</a:t>
            </a:r>
          </a:p>
          <a:p>
            <a:r>
              <a:rPr lang="en-US" dirty="0" smtClean="0"/>
              <a:t>Tough </a:t>
            </a:r>
            <a:r>
              <a:rPr lang="en-US" dirty="0" err="1" smtClean="0"/>
              <a:t>Mudder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Fire-Walk-2-fi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334" y="4271450"/>
            <a:ext cx="5382276" cy="2424430"/>
          </a:xfrm>
          <a:prstGeom prst="rect">
            <a:avLst/>
          </a:prstGeom>
        </p:spPr>
      </p:pic>
    </p:spTree>
  </p:cSld>
  <p:clrMapOvr>
    <a:masterClrMapping/>
  </p:clrMapOvr>
  <p:transition advTm="15000"/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604" y="0"/>
            <a:ext cx="7772400" cy="914400"/>
          </a:xfrm>
        </p:spPr>
        <p:txBody>
          <a:bodyPr/>
          <a:lstStyle/>
          <a:p>
            <a:r>
              <a:rPr lang="en-US" dirty="0" smtClean="0"/>
              <a:t>Diet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668" y="782259"/>
            <a:ext cx="5790182" cy="4572000"/>
          </a:xfrm>
        </p:spPr>
        <p:txBody>
          <a:bodyPr/>
          <a:lstStyle/>
          <a:p>
            <a:r>
              <a:rPr lang="en-US" dirty="0" err="1" smtClean="0"/>
              <a:t>Paleo</a:t>
            </a:r>
            <a:r>
              <a:rPr lang="en-US" dirty="0" smtClean="0"/>
              <a:t>, Primal &amp; The Zone</a:t>
            </a:r>
          </a:p>
          <a:p>
            <a:pPr lvl="1"/>
            <a:r>
              <a:rPr lang="en-US" dirty="0" smtClean="0"/>
              <a:t>lots of protein</a:t>
            </a:r>
          </a:p>
          <a:p>
            <a:pPr lvl="1"/>
            <a:r>
              <a:rPr lang="en-US" dirty="0" smtClean="0"/>
              <a:t>lots of vegetables, fruits &amp; nuts</a:t>
            </a:r>
          </a:p>
          <a:p>
            <a:pPr lvl="1"/>
            <a:r>
              <a:rPr lang="en-US" dirty="0" smtClean="0"/>
              <a:t>limit/no </a:t>
            </a:r>
            <a:r>
              <a:rPr lang="en-US" dirty="0" err="1" smtClean="0"/>
              <a:t>carbs</a:t>
            </a:r>
            <a:r>
              <a:rPr lang="en-US" dirty="0" smtClean="0"/>
              <a:t> (no sugar water)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40" y="2937539"/>
            <a:ext cx="4637354" cy="2863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295" y="2920531"/>
            <a:ext cx="3120119" cy="35483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0646" y="5812310"/>
            <a:ext cx="24929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JS </a:t>
            </a:r>
            <a:r>
              <a:rPr lang="en-US" sz="3200" dirty="0" err="1" smtClean="0"/>
              <a:t>Bloodwork</a:t>
            </a:r>
            <a:endParaRPr lang="en-US" sz="3200" dirty="0"/>
          </a:p>
        </p:txBody>
      </p:sp>
    </p:spTree>
  </p:cSld>
  <p:clrMapOvr>
    <a:masterClrMapping/>
  </p:clrMapOvr>
  <p:transition advTm="15000"/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36" y="316664"/>
            <a:ext cx="8296431" cy="914400"/>
          </a:xfrm>
        </p:spPr>
        <p:txBody>
          <a:bodyPr/>
          <a:lstStyle/>
          <a:p>
            <a:r>
              <a:rPr lang="en-US" dirty="0" err="1" smtClean="0"/>
              <a:t>Crossfit</a:t>
            </a:r>
            <a:r>
              <a:rPr lang="en-US" dirty="0" smtClean="0"/>
              <a:t> </a:t>
            </a:r>
            <a:r>
              <a:rPr lang="en-US" dirty="0" err="1" smtClean="0"/>
              <a:t>Kids:</a:t>
            </a:r>
            <a:r>
              <a:rPr lang="en-US" dirty="0" err="1" smtClean="0">
                <a:hlinkClick r:id="rId2"/>
              </a:rPr>
              <a:t>crossfitkids.com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 descr="ev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436" y="2377367"/>
            <a:ext cx="3498339" cy="3950032"/>
          </a:xfrm>
          <a:prstGeom prst="rect">
            <a:avLst/>
          </a:prstGeom>
        </p:spPr>
      </p:pic>
      <p:pic>
        <p:nvPicPr>
          <p:cNvPr id="9" name="Picture 8" descr="eve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13" y="1291811"/>
            <a:ext cx="4331384" cy="45895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92554" y="5995598"/>
            <a:ext cx="33512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Form the habits early…</a:t>
            </a:r>
            <a:endParaRPr lang="en-US" sz="2600" dirty="0"/>
          </a:p>
        </p:txBody>
      </p:sp>
    </p:spTree>
  </p:cSld>
  <p:clrMapOvr>
    <a:masterClrMapping/>
  </p:clrMapOvr>
  <p:transition advTm="15000"/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Boredom… 1.0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045" y="1791169"/>
            <a:ext cx="3962076" cy="3962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806" y="1426463"/>
            <a:ext cx="3134554" cy="4696293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81157" y="434222"/>
            <a:ext cx="1280906" cy="135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fac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414" y="1823811"/>
            <a:ext cx="684412" cy="532876"/>
          </a:xfrm>
          <a:prstGeom prst="rect">
            <a:avLst/>
          </a:prstGeom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908" y="340445"/>
            <a:ext cx="7772400" cy="5452071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Crossfit</a:t>
            </a:r>
            <a:r>
              <a:rPr lang="en-US" sz="3200" dirty="0" smtClean="0"/>
              <a:t> Main site: </a:t>
            </a:r>
          </a:p>
          <a:p>
            <a:pPr lvl="1"/>
            <a:r>
              <a:rPr lang="en-US" sz="2800" dirty="0" smtClean="0">
                <a:hlinkClick r:id="rId2"/>
              </a:rPr>
              <a:t>www.crossfit.com</a:t>
            </a:r>
            <a:r>
              <a:rPr lang="en-US" sz="2800" dirty="0" smtClean="0"/>
              <a:t> </a:t>
            </a:r>
          </a:p>
          <a:p>
            <a:r>
              <a:rPr lang="en-US" dirty="0" err="1" smtClean="0"/>
              <a:t>Crossfit</a:t>
            </a:r>
            <a:r>
              <a:rPr lang="en-US" dirty="0" smtClean="0"/>
              <a:t> </a:t>
            </a:r>
            <a:r>
              <a:rPr lang="en-US" dirty="0" err="1" smtClean="0"/>
              <a:t>OldTown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>
                <a:hlinkClick r:id="rId3"/>
              </a:rPr>
              <a:t>http://crossfitoldtown.com</a:t>
            </a:r>
            <a:r>
              <a:rPr lang="en-US" dirty="0" smtClean="0"/>
              <a:t>       	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</a:p>
          <a:p>
            <a:r>
              <a:rPr lang="en-US" dirty="0" err="1" smtClean="0"/>
              <a:t>Crossfit</a:t>
            </a:r>
            <a:r>
              <a:rPr lang="en-US" dirty="0" smtClean="0"/>
              <a:t> Portland for the </a:t>
            </a:r>
            <a:r>
              <a:rPr lang="en-US" dirty="0" err="1" smtClean="0"/>
              <a:t>kettlebell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jery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217" y="510667"/>
            <a:ext cx="1921926" cy="3833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159" y="3040191"/>
            <a:ext cx="4051076" cy="3778527"/>
          </a:xfrm>
          <a:prstGeom prst="rect">
            <a:avLst/>
          </a:prstGeom>
        </p:spPr>
      </p:pic>
    </p:spTree>
  </p:cSld>
  <p:clrMapOvr>
    <a:masterClrMapping/>
  </p:clrMapOvr>
  <p:transition advTm="15000"/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Jim: Nightmare Avoidance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pea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962" y="1983940"/>
            <a:ext cx="3928457" cy="4627667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advTm="15000"/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Boredom Plateau </a:t>
            </a:r>
            <a:endParaRPr lang="en-US" dirty="0"/>
          </a:p>
        </p:txBody>
      </p:sp>
      <p:pic>
        <p:nvPicPr>
          <p:cNvPr id="5" name="Picture 4" descr="platea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505" y="2335322"/>
            <a:ext cx="6781800" cy="325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6099" y="1574056"/>
            <a:ext cx="2084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And then I quit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7305408" y="2279685"/>
            <a:ext cx="944434" cy="597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97324" y="5840291"/>
            <a:ext cx="57748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Keeping the goal open ended!</a:t>
            </a:r>
            <a:endParaRPr lang="en-US" sz="3200" dirty="0"/>
          </a:p>
        </p:txBody>
      </p:sp>
    </p:spTree>
  </p:cSld>
  <p:clrMapOvr>
    <a:masterClrMapping/>
  </p:clrMapOvr>
  <p:transition advTm="15000"/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83" y="88746"/>
            <a:ext cx="7772400" cy="914400"/>
          </a:xfrm>
        </p:spPr>
        <p:txBody>
          <a:bodyPr/>
          <a:lstStyle/>
          <a:p>
            <a:r>
              <a:rPr lang="en-US" dirty="0" smtClean="0"/>
              <a:t>Not Boring? #</a:t>
            </a:r>
            <a:r>
              <a:rPr lang="en-US" dirty="0" err="1" smtClean="0"/>
              <a:t>Crossfit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697" y="896224"/>
            <a:ext cx="8305464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 err="1" smtClean="0"/>
              <a:t>CrossFit</a:t>
            </a:r>
            <a:r>
              <a:rPr lang="en-US" sz="3600" dirty="0" smtClean="0"/>
              <a:t> is a strength and conditioning fitness methodology that promotes broad and general overall physical fitness. combines weightlifting, sprinting and gymnastics.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451" y="3306288"/>
            <a:ext cx="4307979" cy="3403143"/>
          </a:xfrm>
          <a:prstGeom prst="rect">
            <a:avLst/>
          </a:prstGeom>
        </p:spPr>
      </p:pic>
    </p:spTree>
  </p:cSld>
  <p:clrMapOvr>
    <a:masterClrMapping/>
  </p:clrMapOvr>
  <p:transition advTm="15000"/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Daily Build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807" y="3918456"/>
            <a:ext cx="1563329" cy="163107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 descr="wod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191" y="850737"/>
            <a:ext cx="3927773" cy="53544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13259" y="2215293"/>
            <a:ext cx="2016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Yeah right!</a:t>
            </a:r>
          </a:p>
          <a:p>
            <a:r>
              <a:rPr lang="en-US" sz="2400" dirty="0" smtClean="0"/>
              <a:t>(scale to suit)</a:t>
            </a:r>
            <a:endParaRPr lang="en-US" sz="2400" dirty="0"/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rot="5400000" flipH="1" flipV="1">
            <a:off x="3658837" y="1254409"/>
            <a:ext cx="523571" cy="13981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56508" y="5761557"/>
            <a:ext cx="388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30-45 minutes a day </a:t>
            </a:r>
            <a:r>
              <a:rPr lang="en-US" dirty="0" err="1" smtClean="0">
                <a:solidFill>
                  <a:srgbClr val="FFFF00"/>
                </a:solidFill>
              </a:rPr>
              <a:t>x</a:t>
            </a:r>
            <a:r>
              <a:rPr lang="en-US" dirty="0" smtClean="0">
                <a:solidFill>
                  <a:srgbClr val="FFFF00"/>
                </a:solidFill>
              </a:rPr>
              <a:t> 4-5 times a week</a:t>
            </a:r>
            <a:endParaRPr lang="en-US" dirty="0"/>
          </a:p>
        </p:txBody>
      </p:sp>
    </p:spTree>
  </p:cSld>
  <p:clrMapOvr>
    <a:masterClrMapping/>
  </p:clrMapOvr>
  <p:transition advTm="15000"/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Coach (</a:t>
            </a:r>
            <a:r>
              <a:rPr lang="en-US" dirty="0" err="1" smtClean="0"/>
              <a:t>youtube</a:t>
            </a:r>
            <a:r>
              <a:rPr lang="en-US" dirty="0" smtClean="0"/>
              <a:t> etc.)</a:t>
            </a:r>
            <a:endParaRPr lang="en-US" dirty="0"/>
          </a:p>
        </p:txBody>
      </p:sp>
      <p:pic>
        <p:nvPicPr>
          <p:cNvPr id="4" name="Picture 3" descr="snat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92" y="1515105"/>
            <a:ext cx="7923794" cy="4823719"/>
          </a:xfrm>
          <a:prstGeom prst="rect">
            <a:avLst/>
          </a:prstGeom>
        </p:spPr>
      </p:pic>
    </p:spTree>
  </p:cSld>
  <p:clrMapOvr>
    <a:masterClrMapping/>
  </p:clrMapOvr>
  <p:transition advTm="15000"/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#crossf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36" y="1258612"/>
            <a:ext cx="5579039" cy="4796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*Strong* (Community)</a:t>
            </a:r>
            <a:endParaRPr lang="en-US" dirty="0"/>
          </a:p>
        </p:txBody>
      </p:sp>
      <p:pic>
        <p:nvPicPr>
          <p:cNvPr id="6" name="Picture 5" descr="commen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184" y="1668825"/>
            <a:ext cx="3189887" cy="4990844"/>
          </a:xfrm>
          <a:prstGeom prst="rect">
            <a:avLst/>
          </a:prstGeom>
        </p:spPr>
      </p:pic>
    </p:spTree>
  </p:cSld>
  <p:clrMapOvr>
    <a:masterClrMapping/>
  </p:clrMapOvr>
  <p:transition advTm="15000"/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Remotely / DIY</a:t>
            </a:r>
            <a:endParaRPr lang="en-US" dirty="0"/>
          </a:p>
        </p:txBody>
      </p:sp>
      <p:pic>
        <p:nvPicPr>
          <p:cNvPr id="4" name="Picture 3" descr="kettle-bell-dow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844" y="3211130"/>
            <a:ext cx="4515371" cy="338652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21" y="4722168"/>
            <a:ext cx="1843861" cy="1533039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752" y="3376080"/>
            <a:ext cx="990994" cy="99099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502" y="2201769"/>
            <a:ext cx="1156472" cy="112849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3445" y="1541490"/>
            <a:ext cx="1335427" cy="133542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1100" y="1191968"/>
            <a:ext cx="2515546" cy="1886659"/>
          </a:xfrm>
          <a:prstGeom prst="rect">
            <a:avLst/>
          </a:prstGeom>
        </p:spPr>
      </p:pic>
    </p:spTree>
  </p:cSld>
  <p:clrMapOvr>
    <a:masterClrMapping/>
  </p:clrMapOvr>
  <p:transition advTm="1500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Metro.thmx</Template>
  <TotalTime>1419</TotalTime>
  <Words>290</Words>
  <Application>Microsoft Macintosh PowerPoint</Application>
  <PresentationFormat>On-screen Show (4:3)</PresentationFormat>
  <Paragraphs>64</Paragraphs>
  <Slides>20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Metro</vt:lpstr>
      <vt:lpstr>Your Infinite Do-Loop Exercise Bores Me  (or how to become your own AvataR)</vt:lpstr>
      <vt:lpstr>Boredom… 1.0</vt:lpstr>
      <vt:lpstr>Jim: Nightmare Avoidance  </vt:lpstr>
      <vt:lpstr>The Boredom Plateau </vt:lpstr>
      <vt:lpstr>Not Boring? #Crossfit</vt:lpstr>
      <vt:lpstr>Daily Build</vt:lpstr>
      <vt:lpstr>Thanks Coach (youtube etc.)</vt:lpstr>
      <vt:lpstr>*Strong* (Community)</vt:lpstr>
      <vt:lpstr>Working Remotely / DIY</vt:lpstr>
      <vt:lpstr>Adoption</vt:lpstr>
      <vt:lpstr>Why? Crossfit</vt:lpstr>
      <vt:lpstr>Pain vs. Time</vt:lpstr>
      <vt:lpstr>Slide 13</vt:lpstr>
      <vt:lpstr>2008: John’s Back   </vt:lpstr>
      <vt:lpstr>Lessons Learned</vt:lpstr>
      <vt:lpstr>You can do it anywhere</vt:lpstr>
      <vt:lpstr>It Becomes an Obsession  (but a good cult)</vt:lpstr>
      <vt:lpstr>Diet</vt:lpstr>
      <vt:lpstr>Crossfit Kids:crossfitkids.com </vt:lpstr>
      <vt:lpstr>Slide 20</vt:lpstr>
    </vt:vector>
  </TitlesOfParts>
  <Manager/>
  <Company>SP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Infinite Do-Loop Exercises Bores Me</dc:title>
  <dc:subject/>
  <dc:creator>John Scott</dc:creator>
  <cp:keywords/>
  <dc:description/>
  <cp:lastModifiedBy>Jim Stogdill</cp:lastModifiedBy>
  <cp:revision>93</cp:revision>
  <dcterms:created xsi:type="dcterms:W3CDTF">2010-07-20T23:56:04Z</dcterms:created>
  <dcterms:modified xsi:type="dcterms:W3CDTF">2010-07-21T00:09:08Z</dcterms:modified>
  <cp:category/>
</cp:coreProperties>
</file>